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F96CC"/>
    <a:srgbClr val="E8B713"/>
    <a:srgbClr val="E8BD0D"/>
    <a:srgbClr val="DEB622"/>
    <a:srgbClr val="E5C30E"/>
    <a:srgbClr val="E1C00F"/>
    <a:srgbClr val="ACBE10"/>
    <a:srgbClr val="63FF1D"/>
    <a:srgbClr val="98FCAB"/>
    <a:srgbClr val="ACBE1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4660"/>
  </p:normalViewPr>
  <p:slideViewPr>
    <p:cSldViewPr snapToGrid="0">
      <p:cViewPr>
        <p:scale>
          <a:sx n="125" d="100"/>
          <a:sy n="125" d="100"/>
        </p:scale>
        <p:origin x="9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14750C-369E-4B93-B5F8-D01F4E679D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7BDE39-1B4E-42B1-BF60-C3C54E6020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850F00-DC8A-4AFF-A058-02D902E526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2F2B1-33CB-4CBE-84B1-FB8260F8706F}" type="datetimeFigureOut">
              <a:rPr lang="en-GB" smtClean="0"/>
              <a:t>01/10/2022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13C86B-0ECD-4A59-9704-E0C94FB6E8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6F5698-E9C3-4B2E-ABBE-5DFE1B81F6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28D51-9A40-4A35-841B-BAFFF41C9DF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14674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28C77E-F242-4461-BE5C-2648A84EC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053AA2D-6006-46DC-9050-9F7B01E3CF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6A71F2-2089-4DD1-AD2F-151FAE2EFC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2F2B1-33CB-4CBE-84B1-FB8260F8706F}" type="datetimeFigureOut">
              <a:rPr lang="en-GB" smtClean="0"/>
              <a:t>01/10/2022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C51360-D4F1-4E14-96E9-B27452232A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F80B0F-DEA3-483E-BBBC-09E08A28E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28D51-9A40-4A35-841B-BAFFF41C9DF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22143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884220C-1F34-49F0-9F72-EFC4B59C54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48A80E-EC29-4D05-8A06-DA24B89839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CDBFBA-B672-473A-B9FF-5A3DA8B286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2F2B1-33CB-4CBE-84B1-FB8260F8706F}" type="datetimeFigureOut">
              <a:rPr lang="en-GB" smtClean="0"/>
              <a:t>01/10/2022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1FE31D-29B4-4EDC-B792-229056FDE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3631F3-C61D-4402-821B-FD221F80A6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28D51-9A40-4A35-841B-BAFFF41C9DF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80430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8B882-0E90-4C2A-AF10-E219AF9A5D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E8E488-51DF-4735-8E93-4548479579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39E757-D13F-4FE9-9033-1C8B18FAC0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2F2B1-33CB-4CBE-84B1-FB8260F8706F}" type="datetimeFigureOut">
              <a:rPr lang="en-GB" smtClean="0"/>
              <a:t>01/10/2022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CAEF18-F640-4138-A0B1-D5C27677C6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72BB42-476D-41E0-9B3E-F242DDF16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28D51-9A40-4A35-841B-BAFFF41C9DF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6953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3555EF-FAB0-42EB-B96E-A7F6EBA44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6E62C9-4413-4D9B-B583-5F56B60A36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09157C-2E10-4E78-80FA-72819218A4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2F2B1-33CB-4CBE-84B1-FB8260F8706F}" type="datetimeFigureOut">
              <a:rPr lang="en-GB" smtClean="0"/>
              <a:t>01/10/2022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A924BC-0A25-4B8D-BDB9-0EDCEC0F94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E2241F-E9DA-499C-8D44-5E0773CA5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28D51-9A40-4A35-841B-BAFFF41C9DF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45563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4650B-67AD-42F1-ADD8-A604D08034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F6D9DB-9CA1-4306-83B7-A9F8C286B33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D53BA0-7824-4716-B5CB-DB20B12925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77AEB2-03A3-412E-AB35-5933B3F637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2F2B1-33CB-4CBE-84B1-FB8260F8706F}" type="datetimeFigureOut">
              <a:rPr lang="en-GB" smtClean="0"/>
              <a:t>01/10/2022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3D9C15-52C5-486B-AC73-16D33928FA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CB5F6F-9266-47A2-A2DC-E7454ABBB6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28D51-9A40-4A35-841B-BAFFF41C9DF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0926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8C1691-9746-4AE1-B36E-C6A4C84465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CE0A0D-8199-4484-884E-E8168BE083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DDBB83-5373-4310-94A1-AE64552779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E3CCB38-0B21-415D-9792-F2924D2C121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61A6A6E-407F-4672-8C75-7AFEBA903D8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CA02956-618E-488F-B96D-DF6EC7E90E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2F2B1-33CB-4CBE-84B1-FB8260F8706F}" type="datetimeFigureOut">
              <a:rPr lang="en-GB" smtClean="0"/>
              <a:t>01/10/2022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CB3274D-328C-4F56-98F8-328C88594C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8C795A2-9869-4875-BF4C-C5B5AE03B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28D51-9A40-4A35-841B-BAFFF41C9DF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00746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0D477-593F-4603-8F75-E28DA1D6A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F5201CC-C54E-4229-B768-97113EE34C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2F2B1-33CB-4CBE-84B1-FB8260F8706F}" type="datetimeFigureOut">
              <a:rPr lang="en-GB" smtClean="0"/>
              <a:t>01/10/2022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07C4E89-4417-438D-9101-830CFED652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F7C0C1-3CF9-4CFB-BC1F-37787EB514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28D51-9A40-4A35-841B-BAFFF41C9DF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21821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18192E2-84B4-43F8-87A7-1637876F50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2F2B1-33CB-4CBE-84B1-FB8260F8706F}" type="datetimeFigureOut">
              <a:rPr lang="en-GB" smtClean="0"/>
              <a:t>01/10/2022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17962F-6244-4F81-A96B-F3E9253E8F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B84181-C0A6-40F4-92C4-2E2A018460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28D51-9A40-4A35-841B-BAFFF41C9DF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37159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79E8C-3661-4EC5-B9F6-3B97B3B6FC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3CCE95-F156-497B-8790-6208EDB9FE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378722-555B-47B4-9178-B56BF76C37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EC5F55-01EF-48A2-8D36-30547541AD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2F2B1-33CB-4CBE-84B1-FB8260F8706F}" type="datetimeFigureOut">
              <a:rPr lang="en-GB" smtClean="0"/>
              <a:t>01/10/2022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23077F-996E-44D8-AA67-C0BEF02D1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767AD9-80BA-435F-AB2D-EE659A43A5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28D51-9A40-4A35-841B-BAFFF41C9DF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41059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0AE8C-BF94-47F0-9265-D98BCFEB39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93EDECC-108C-439D-AD3D-DA6F253C33B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816F51-8323-460E-8828-8C03344F80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8685EF-953E-40FA-ACD3-C46E554DA6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2F2B1-33CB-4CBE-84B1-FB8260F8706F}" type="datetimeFigureOut">
              <a:rPr lang="en-GB" smtClean="0"/>
              <a:t>01/10/2022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F0B0E1-DE1C-4E0F-A9B9-AD01351FAE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B6AAB0-55F1-4666-9FA9-80087F8EF8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28D51-9A40-4A35-841B-BAFFF41C9DF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035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D77A378-559A-445F-947B-3EACC35DD9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EF6F61-C36B-492F-BC2E-D3BF15CE47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9F7FD8-60DF-454A-B148-E7D85501B2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12F2B1-33CB-4CBE-84B1-FB8260F8706F}" type="datetimeFigureOut">
              <a:rPr lang="en-GB" smtClean="0"/>
              <a:t>01/10/2022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3E55E3-0E7D-4D95-B6FE-41AB8767CD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FE3B25-C24E-4591-AA81-8F1B4B7DCB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828D51-9A40-4A35-841B-BAFFF41C9DF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58953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microsoft.com/office/2007/relationships/hdphoto" Target="../media/hdphoto1.wdp"/><Relationship Id="rId7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37F2862-751E-4651-A93A-925A856DAA3A}"/>
              </a:ext>
            </a:extLst>
          </p:cNvPr>
          <p:cNvSpPr/>
          <p:nvPr/>
        </p:nvSpPr>
        <p:spPr>
          <a:xfrm>
            <a:off x="3530600" y="3168845"/>
            <a:ext cx="1414379" cy="2005485"/>
          </a:xfrm>
          <a:prstGeom prst="rect">
            <a:avLst/>
          </a:prstGeom>
          <a:solidFill>
            <a:srgbClr val="E8BD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C6E7149-DE4D-4685-BAD5-3909B28E004C}"/>
              </a:ext>
            </a:extLst>
          </p:cNvPr>
          <p:cNvGrpSpPr>
            <a:grpSpLocks noChangeAspect="1"/>
          </p:cNvGrpSpPr>
          <p:nvPr/>
        </p:nvGrpSpPr>
        <p:grpSpPr>
          <a:xfrm>
            <a:off x="3048751" y="1683670"/>
            <a:ext cx="513599" cy="848172"/>
            <a:chOff x="3048751" y="1683669"/>
            <a:chExt cx="1666875" cy="2752725"/>
          </a:xfrm>
        </p:grpSpPr>
        <p:pic>
          <p:nvPicPr>
            <p:cNvPr id="5" name="Picture 4" descr="A picture containing text, clipart&#10;&#10;Description automatically generated">
              <a:extLst>
                <a:ext uri="{FF2B5EF4-FFF2-40B4-BE49-F238E27FC236}">
                  <a16:creationId xmlns:a16="http://schemas.microsoft.com/office/drawing/2014/main" id="{1413996D-0582-4089-B548-964908DEDC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48751" y="1683669"/>
              <a:ext cx="1666875" cy="2752725"/>
            </a:xfrm>
            <a:prstGeom prst="rect">
              <a:avLst/>
            </a:prstGeom>
          </p:spPr>
        </p:pic>
        <p:pic>
          <p:nvPicPr>
            <p:cNvPr id="7" name="Picture 6" descr="Red lights in the dark&#10;&#10;Description automatically generated with low confidence">
              <a:extLst>
                <a:ext uri="{FF2B5EF4-FFF2-40B4-BE49-F238E27FC236}">
                  <a16:creationId xmlns:a16="http://schemas.microsoft.com/office/drawing/2014/main" id="{73F5B0DF-CA9C-45E9-8432-00710A79D0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05878" y="3429000"/>
              <a:ext cx="812670" cy="618629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F992354-A8D3-4A2C-B147-6E6255E256FF}"/>
              </a:ext>
            </a:extLst>
          </p:cNvPr>
          <p:cNvGrpSpPr>
            <a:grpSpLocks noChangeAspect="1"/>
          </p:cNvGrpSpPr>
          <p:nvPr/>
        </p:nvGrpSpPr>
        <p:grpSpPr>
          <a:xfrm>
            <a:off x="8050880" y="3521231"/>
            <a:ext cx="513599" cy="848172"/>
            <a:chOff x="6241130" y="1683669"/>
            <a:chExt cx="1666875" cy="2752725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5EDBEC9C-3BE0-444B-9B13-D71153B2B1CA}"/>
                </a:ext>
              </a:extLst>
            </p:cNvPr>
            <p:cNvGrpSpPr/>
            <p:nvPr/>
          </p:nvGrpSpPr>
          <p:grpSpPr>
            <a:xfrm>
              <a:off x="6241130" y="1683669"/>
              <a:ext cx="1666875" cy="2752725"/>
              <a:chOff x="3048751" y="1683669"/>
              <a:chExt cx="1666875" cy="2752725"/>
            </a:xfrm>
          </p:grpSpPr>
          <p:pic>
            <p:nvPicPr>
              <p:cNvPr id="10" name="Picture 9" descr="A picture containing text, clipart&#10;&#10;Description automatically generated">
                <a:extLst>
                  <a:ext uri="{FF2B5EF4-FFF2-40B4-BE49-F238E27FC236}">
                    <a16:creationId xmlns:a16="http://schemas.microsoft.com/office/drawing/2014/main" id="{A08AFDE3-A586-4B9C-A59F-A9F7329107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48751" y="1683669"/>
                <a:ext cx="1666875" cy="2752725"/>
              </a:xfrm>
              <a:prstGeom prst="rect">
                <a:avLst/>
              </a:prstGeom>
            </p:spPr>
          </p:pic>
          <p:pic>
            <p:nvPicPr>
              <p:cNvPr id="11" name="Picture 10" descr="Red lights in the dark&#10;&#10;Description automatically generated with low confidence">
                <a:extLst>
                  <a:ext uri="{FF2B5EF4-FFF2-40B4-BE49-F238E27FC236}">
                    <a16:creationId xmlns:a16="http://schemas.microsoft.com/office/drawing/2014/main" id="{74D0863A-AAD3-4DFC-8D6C-CD85CC6AE5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05878" y="3429000"/>
                <a:ext cx="812670" cy="618629"/>
              </a:xfrm>
              <a:prstGeom prst="rect">
                <a:avLst/>
              </a:prstGeom>
            </p:spPr>
          </p:pic>
        </p:grpSp>
        <p:pic>
          <p:nvPicPr>
            <p:cNvPr id="12" name="Picture 11" descr="Red lights in the dark&#10;&#10;Description automatically generated with low confidence">
              <a:extLst>
                <a:ext uri="{FF2B5EF4-FFF2-40B4-BE49-F238E27FC236}">
                  <a16:creationId xmlns:a16="http://schemas.microsoft.com/office/drawing/2014/main" id="{C1FE7F5D-97EE-4C49-BA0B-E3B013E6CA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917884">
              <a:off x="6804592" y="2915654"/>
              <a:ext cx="812670" cy="618629"/>
            </a:xfrm>
            <a:prstGeom prst="rect">
              <a:avLst/>
            </a:prstGeom>
          </p:spPr>
        </p:pic>
      </p:grpSp>
      <p:pic>
        <p:nvPicPr>
          <p:cNvPr id="17" name="Picture 16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6B6361A8-F200-4754-87EB-ECB03A25F4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5430" y="1683670"/>
            <a:ext cx="513599" cy="848172"/>
          </a:xfrm>
          <a:prstGeom prst="rect">
            <a:avLst/>
          </a:prstGeom>
        </p:spPr>
      </p:pic>
      <p:pic>
        <p:nvPicPr>
          <p:cNvPr id="18" name="Picture 17" descr="Red lights in the dark&#10;&#10;Description automatically generated with low confidence">
            <a:extLst>
              <a:ext uri="{FF2B5EF4-FFF2-40B4-BE49-F238E27FC236}">
                <a16:creationId xmlns:a16="http://schemas.microsoft.com/office/drawing/2014/main" id="{86EB5953-35D7-41D1-9019-E0D2708F7C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3844" y="2221443"/>
            <a:ext cx="250401" cy="190613"/>
          </a:xfrm>
          <a:prstGeom prst="rect">
            <a:avLst/>
          </a:prstGeom>
        </p:spPr>
      </p:pic>
      <p:pic>
        <p:nvPicPr>
          <p:cNvPr id="16" name="Picture 15" descr="Red lights in the dark&#10;&#10;Description automatically generated with low confidence">
            <a:extLst>
              <a:ext uri="{FF2B5EF4-FFF2-40B4-BE49-F238E27FC236}">
                <a16:creationId xmlns:a16="http://schemas.microsoft.com/office/drawing/2014/main" id="{8BEF8980-E283-4E19-BEBD-E2319CC0A0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917884">
            <a:off x="6529044" y="2063270"/>
            <a:ext cx="250401" cy="190613"/>
          </a:xfrm>
          <a:prstGeom prst="rect">
            <a:avLst/>
          </a:prstGeom>
        </p:spPr>
      </p:pic>
      <p:pic>
        <p:nvPicPr>
          <p:cNvPr id="31" name="Picture 30" descr="Red lights in the dark&#10;&#10;Description automatically generated with low confidence">
            <a:extLst>
              <a:ext uri="{FF2B5EF4-FFF2-40B4-BE49-F238E27FC236}">
                <a16:creationId xmlns:a16="http://schemas.microsoft.com/office/drawing/2014/main" id="{E0C0BF49-C3A8-4B26-A56D-2967CB84C0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929671">
            <a:off x="7256720" y="1697482"/>
            <a:ext cx="740890" cy="656219"/>
          </a:xfrm>
          <a:prstGeom prst="rect">
            <a:avLst/>
          </a:prstGeom>
        </p:spPr>
      </p:pic>
      <p:pic>
        <p:nvPicPr>
          <p:cNvPr id="33" name="Picture 32" descr="A picture containing tree, dark, outdoor object, night sky&#10;&#10;Description automatically generated">
            <a:extLst>
              <a:ext uri="{FF2B5EF4-FFF2-40B4-BE49-F238E27FC236}">
                <a16:creationId xmlns:a16="http://schemas.microsoft.com/office/drawing/2014/main" id="{C123135C-D25A-4F5B-BDD4-EAAF0D99E1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6250" y="1683670"/>
            <a:ext cx="1057423" cy="728386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EE0FAB15-D395-4DEF-BA5E-4D44AB2E0813}"/>
              </a:ext>
            </a:extLst>
          </p:cNvPr>
          <p:cNvGrpSpPr>
            <a:grpSpLocks noChangeAspect="1"/>
          </p:cNvGrpSpPr>
          <p:nvPr/>
        </p:nvGrpSpPr>
        <p:grpSpPr>
          <a:xfrm>
            <a:off x="6483350" y="3490913"/>
            <a:ext cx="229869" cy="229869"/>
            <a:chOff x="6483350" y="3490913"/>
            <a:chExt cx="612000" cy="612000"/>
          </a:xfrm>
        </p:grpSpPr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277236D2-FBCD-4EC2-8EB6-A46D8E9379FF}"/>
                </a:ext>
              </a:extLst>
            </p:cNvPr>
            <p:cNvSpPr/>
            <p:nvPr/>
          </p:nvSpPr>
          <p:spPr>
            <a:xfrm>
              <a:off x="6483350" y="3490913"/>
              <a:ext cx="612000" cy="612000"/>
            </a:xfrm>
            <a:prstGeom prst="round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35" name="Graphic 34" descr="Medical with solid fill">
              <a:extLst>
                <a:ext uri="{FF2B5EF4-FFF2-40B4-BE49-F238E27FC236}">
                  <a16:creationId xmlns:a16="http://schemas.microsoft.com/office/drawing/2014/main" id="{72E54C3C-BB32-4460-94CE-F4CBE4E140F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505982" y="3513545"/>
              <a:ext cx="566737" cy="566737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4BB8249-9902-4F7A-847C-DA60486137C7}"/>
              </a:ext>
            </a:extLst>
          </p:cNvPr>
          <p:cNvGrpSpPr/>
          <p:nvPr/>
        </p:nvGrpSpPr>
        <p:grpSpPr>
          <a:xfrm>
            <a:off x="1745575" y="2395164"/>
            <a:ext cx="513599" cy="848172"/>
            <a:chOff x="1745575" y="2395164"/>
            <a:chExt cx="513599" cy="848172"/>
          </a:xfrm>
        </p:grpSpPr>
        <p:pic>
          <p:nvPicPr>
            <p:cNvPr id="21" name="Picture 20" descr="A picture containing text, clipart&#10;&#10;Description automatically generated">
              <a:extLst>
                <a:ext uri="{FF2B5EF4-FFF2-40B4-BE49-F238E27FC236}">
                  <a16:creationId xmlns:a16="http://schemas.microsoft.com/office/drawing/2014/main" id="{511A8E23-2006-4227-838D-82486B2E9BE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5575" y="2395164"/>
              <a:ext cx="513599" cy="848172"/>
            </a:xfrm>
            <a:prstGeom prst="rect">
              <a:avLst/>
            </a:prstGeom>
          </p:spPr>
        </p:pic>
        <p:pic>
          <p:nvPicPr>
            <p:cNvPr id="1026" name="Picture 2" descr="Simpsons Lemonposting | Know Your Meme">
              <a:extLst>
                <a:ext uri="{FF2B5EF4-FFF2-40B4-BE49-F238E27FC236}">
                  <a16:creationId xmlns:a16="http://schemas.microsoft.com/office/drawing/2014/main" id="{617C054F-06F9-4791-99ED-6858EB30FD4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610" t="11860" r="39742" b="28732"/>
            <a:stretch/>
          </p:blipFill>
          <p:spPr bwMode="auto">
            <a:xfrm>
              <a:off x="1846198" y="2531842"/>
              <a:ext cx="309088" cy="553879"/>
            </a:xfrm>
            <a:prstGeom prst="roundRect">
              <a:avLst>
                <a:gd name="adj" fmla="val 39937"/>
              </a:avLst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Oval 2">
            <a:extLst>
              <a:ext uri="{FF2B5EF4-FFF2-40B4-BE49-F238E27FC236}">
                <a16:creationId xmlns:a16="http://schemas.microsoft.com/office/drawing/2014/main" id="{1162AB36-6E09-431C-A7B4-CFD1A34DE94A}"/>
              </a:ext>
            </a:extLst>
          </p:cNvPr>
          <p:cNvSpPr/>
          <p:nvPr/>
        </p:nvSpPr>
        <p:spPr>
          <a:xfrm>
            <a:off x="828675" y="3605847"/>
            <a:ext cx="166688" cy="185103"/>
          </a:xfrm>
          <a:prstGeom prst="ellipse">
            <a:avLst/>
          </a:prstGeom>
          <a:solidFill>
            <a:schemeClr val="bg2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Picture 5" descr="A picture containing black, white, dark, light&#10;&#10;Description automatically generated">
            <a:extLst>
              <a:ext uri="{FF2B5EF4-FFF2-40B4-BE49-F238E27FC236}">
                <a16:creationId xmlns:a16="http://schemas.microsoft.com/office/drawing/2014/main" id="{9504E143-DEE5-4767-8564-BDB8359A75D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8" t="8605" r="8519" b="2988"/>
          <a:stretch/>
        </p:blipFill>
        <p:spPr>
          <a:xfrm>
            <a:off x="1781174" y="4444255"/>
            <a:ext cx="217741" cy="210295"/>
          </a:xfrm>
          <a:prstGeom prst="rect">
            <a:avLst/>
          </a:prstGeom>
        </p:spPr>
      </p:pic>
      <p:pic>
        <p:nvPicPr>
          <p:cNvPr id="1030" name="Picture 6" descr="TenStickers. Duff Beer fridge wrap decal. Fridge wrap decal design of a duff beer cantainer to cover the door surface of a fridge with a drink theme. Available in any dimension required.">
            <a:extLst>
              <a:ext uri="{FF2B5EF4-FFF2-40B4-BE49-F238E27FC236}">
                <a16:creationId xmlns:a16="http://schemas.microsoft.com/office/drawing/2014/main" id="{7B17834B-7FAC-4DEF-866B-282DD5F000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700000">
            <a:off x="8845123" y="5517174"/>
            <a:ext cx="224537" cy="457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593F50B3-50EC-45FF-926E-497FCD20BA3B}"/>
              </a:ext>
            </a:extLst>
          </p:cNvPr>
          <p:cNvGrpSpPr/>
          <p:nvPr/>
        </p:nvGrpSpPr>
        <p:grpSpPr>
          <a:xfrm>
            <a:off x="9255423" y="3418747"/>
            <a:ext cx="631181" cy="951080"/>
            <a:chOff x="9255423" y="3418747"/>
            <a:chExt cx="631181" cy="951080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B8F58AA-2FE3-48AF-8390-E3F03C9E023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alphaModFix amt="6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636647">
              <a:off x="9102535" y="3571635"/>
              <a:ext cx="936957" cy="631181"/>
            </a:xfrm>
            <a:prstGeom prst="rect">
              <a:avLst/>
            </a:prstGeom>
          </p:spPr>
        </p:pic>
        <p:pic>
          <p:nvPicPr>
            <p:cNvPr id="26" name="Picture 25" descr="A picture containing text, clipart&#10;&#10;Description automatically generated">
              <a:extLst>
                <a:ext uri="{FF2B5EF4-FFF2-40B4-BE49-F238E27FC236}">
                  <a16:creationId xmlns:a16="http://schemas.microsoft.com/office/drawing/2014/main" id="{7085B4FF-9BF5-4BAE-B708-1EBA95F2FA8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alphaModFix amt="6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32257" y="3521655"/>
              <a:ext cx="513599" cy="8481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366530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Guatemalan Insanity Pepper - Wikisimpsons, the Simpsons Wiki">
            <a:extLst>
              <a:ext uri="{FF2B5EF4-FFF2-40B4-BE49-F238E27FC236}">
                <a16:creationId xmlns:a16="http://schemas.microsoft.com/office/drawing/2014/main" id="{F36F7741-6D5E-4638-A70A-5AE129EF5A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1579" b="88947" l="27600" r="59600">
                        <a14:foregroundMark x1="51200" y1="54211" x2="57600" y2="66842"/>
                        <a14:foregroundMark x1="38400" y1="78421" x2="58800" y2="74737"/>
                        <a14:foregroundMark x1="58800" y1="74737" x2="59600" y2="73158"/>
                        <a14:foregroundMark x1="38400" y1="82105" x2="43200" y2="86316"/>
                        <a14:foregroundMark x1="45200" y1="88947" x2="45200" y2="8894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726" t="3683" r="36526" b="9446"/>
          <a:stretch/>
        </p:blipFill>
        <p:spPr bwMode="auto">
          <a:xfrm rot="10217511" flipH="1">
            <a:off x="4749706" y="3448187"/>
            <a:ext cx="451123" cy="749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picture containing lamp&#10;&#10;Description automatically generated">
            <a:extLst>
              <a:ext uri="{FF2B5EF4-FFF2-40B4-BE49-F238E27FC236}">
                <a16:creationId xmlns:a16="http://schemas.microsoft.com/office/drawing/2014/main" id="{0CFE407C-A3C2-458E-9D8A-A95F0DF1B3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4660" y="2687051"/>
            <a:ext cx="270686" cy="248653"/>
          </a:xfrm>
          <a:prstGeom prst="rect">
            <a:avLst/>
          </a:prstGeom>
        </p:spPr>
      </p:pic>
      <p:pic>
        <p:nvPicPr>
          <p:cNvPr id="2" name="Picture 2" descr="Buzz Cola | Simpsons Wiki | Fandom">
            <a:extLst>
              <a:ext uri="{FF2B5EF4-FFF2-40B4-BE49-F238E27FC236}">
                <a16:creationId xmlns:a16="http://schemas.microsoft.com/office/drawing/2014/main" id="{E3B746B2-3F74-44FF-8C79-88394001D6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314" b="94118" l="10000" r="90000">
                        <a14:foregroundMark x1="30000" y1="8627" x2="30000" y2="8627"/>
                        <a14:foregroundMark x1="20667" y1="7059" x2="80667" y2="7843"/>
                        <a14:foregroundMark x1="22000" y1="90588" x2="82000" y2="90588"/>
                        <a14:foregroundMark x1="31333" y1="94118" x2="67333" y2="94118"/>
                        <a14:foregroundMark x1="24667" y1="5490" x2="76000" y2="6667"/>
                        <a14:foregroundMark x1="42667" y1="4314" x2="72000" y2="5098"/>
                        <a14:foregroundMark x1="10667" y1="40000" x2="10667" y2="7019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3052" y="2470484"/>
            <a:ext cx="537027" cy="912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994C54FE-8D7B-44FC-BCC1-46A4DC5B5AC6}"/>
              </a:ext>
            </a:extLst>
          </p:cNvPr>
          <p:cNvGrpSpPr/>
          <p:nvPr/>
        </p:nvGrpSpPr>
        <p:grpSpPr>
          <a:xfrm>
            <a:off x="8710167" y="1051560"/>
            <a:ext cx="2857501" cy="2949431"/>
            <a:chOff x="7811007" y="2240280"/>
            <a:chExt cx="2857501" cy="2949431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CD78CDE-B4AE-46DB-901C-220EF94801C3}"/>
                </a:ext>
              </a:extLst>
            </p:cNvPr>
            <p:cNvSpPr/>
            <p:nvPr/>
          </p:nvSpPr>
          <p:spPr>
            <a:xfrm>
              <a:off x="8244840" y="2240280"/>
              <a:ext cx="2110740" cy="2491740"/>
            </a:xfrm>
            <a:prstGeom prst="rect">
              <a:avLst/>
            </a:prstGeom>
            <a:solidFill>
              <a:srgbClr val="AF96CC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028" name="Picture 4" descr="Pop Rox | Simpsons Wiki | Fandom">
              <a:extLst>
                <a:ext uri="{FF2B5EF4-FFF2-40B4-BE49-F238E27FC236}">
                  <a16:creationId xmlns:a16="http://schemas.microsoft.com/office/drawing/2014/main" id="{4E6C2A85-7B2F-4E48-B4DA-FCB2DB82358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3333" l="10000" r="90000">
                          <a14:foregroundMark x1="29688" y1="48750" x2="33750" y2="47917"/>
                          <a14:foregroundMark x1="29063" y1="48958" x2="37031" y2="46250"/>
                          <a14:foregroundMark x1="37031" y1="46250" x2="37031" y2="46250"/>
                          <a14:foregroundMark x1="39844" y1="89583" x2="48281" y2="93333"/>
                          <a14:foregroundMark x1="48281" y1="93333" x2="57500" y2="88750"/>
                          <a14:foregroundMark x1="68125" y1="65417" x2="68125" y2="65417"/>
                          <a14:foregroundMark x1="50469" y1="46250" x2="55000" y2="44583"/>
                          <a14:foregroundMark x1="55781" y1="46042" x2="59219" y2="43333"/>
                          <a14:foregroundMark x1="55469" y1="46042" x2="56406" y2="43958"/>
                          <a14:foregroundMark x1="54844" y1="45208" x2="59844" y2="43750"/>
                          <a14:backgroundMark x1="37010" y1="46302" x2="39063" y2="45833"/>
                          <a14:backgroundMark x1="28125" y1="48333" x2="29445" y2="48031"/>
                          <a14:backgroundMark x1="39063" y1="45833" x2="49375" y2="46042"/>
                          <a14:backgroundMark x1="49375" y1="46042" x2="50673" y2="45749"/>
                          <a14:backgroundMark x1="60229" y1="42833" x2="81094" y2="15417"/>
                          <a14:backgroundMark x1="54219" y1="37500" x2="54219" y2="37500"/>
                          <a14:backgroundMark x1="46875" y1="23958" x2="69688" y2="42708"/>
                          <a14:backgroundMark x1="69688" y1="42708" x2="69844" y2="43125"/>
                          <a14:backgroundMark x1="68810" y1="65417" x2="71563" y2="76042"/>
                          <a14:backgroundMark x1="68594" y1="64583" x2="68810" y2="65417"/>
                          <a14:backgroundMark x1="71563" y1="76042" x2="77031" y2="85417"/>
                          <a14:backgroundMark x1="77031" y1="85417" x2="78750" y2="86250"/>
                          <a14:backgroundMark x1="25938" y1="29583" x2="46406" y2="19792"/>
                          <a14:backgroundMark x1="17656" y1="12500" x2="76094" y2="35000"/>
                          <a14:backgroundMark x1="76094" y1="35000" x2="83906" y2="27917"/>
                          <a14:backgroundMark x1="71406" y1="16250" x2="24688" y2="35208"/>
                          <a14:backgroundMark x1="25625" y1="31667" x2="27656" y2="65000"/>
                          <a14:backgroundMark x1="27656" y1="65000" x2="31563" y2="66875"/>
                          <a14:backgroundMark x1="28750" y1="60417" x2="29844" y2="5708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403" t="40207" r="25722"/>
            <a:stretch/>
          </p:blipFill>
          <p:spPr bwMode="auto">
            <a:xfrm rot="1140583">
              <a:off x="7811007" y="2455985"/>
              <a:ext cx="2857501" cy="27337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7" name="Picture 6" descr="A picture containing text, queen&#10;&#10;Description automatically generated">
            <a:extLst>
              <a:ext uri="{FF2B5EF4-FFF2-40B4-BE49-F238E27FC236}">
                <a16:creationId xmlns:a16="http://schemas.microsoft.com/office/drawing/2014/main" id="{4A514627-7076-422D-A48E-385A98CA0071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35" t="3626" r="17265" b="21612"/>
          <a:stretch/>
        </p:blipFill>
        <p:spPr>
          <a:xfrm>
            <a:off x="2247900" y="2586341"/>
            <a:ext cx="656851" cy="778740"/>
          </a:xfrm>
          <a:prstGeom prst="rect">
            <a:avLst/>
          </a:prstGeom>
        </p:spPr>
      </p:pic>
      <p:pic>
        <p:nvPicPr>
          <p:cNvPr id="10" name="Picture 2" descr="Buzz Cola | Simpsons Wiki | Fandom">
            <a:extLst>
              <a:ext uri="{FF2B5EF4-FFF2-40B4-BE49-F238E27FC236}">
                <a16:creationId xmlns:a16="http://schemas.microsoft.com/office/drawing/2014/main" id="{C8997593-79C9-461F-8E49-8A058E04D9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314" b="94118" l="10000" r="90000">
                        <a14:foregroundMark x1="30000" y1="8627" x2="30000" y2="8627"/>
                        <a14:foregroundMark x1="20667" y1="7059" x2="80667" y2="7843"/>
                        <a14:foregroundMark x1="22000" y1="90588" x2="82000" y2="90588"/>
                        <a14:foregroundMark x1="31333" y1="94118" x2="67333" y2="94118"/>
                        <a14:foregroundMark x1="24667" y1="5490" x2="76000" y2="6667"/>
                        <a14:foregroundMark x1="42667" y1="4314" x2="72000" y2="5098"/>
                        <a14:foregroundMark x1="10667" y1="40000" x2="10667" y2="7019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150703">
            <a:off x="3321353" y="4726004"/>
            <a:ext cx="537027" cy="912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 picture containing text, queen&#10;&#10;Description automatically generated">
            <a:extLst>
              <a:ext uri="{FF2B5EF4-FFF2-40B4-BE49-F238E27FC236}">
                <a16:creationId xmlns:a16="http://schemas.microsoft.com/office/drawing/2014/main" id="{7888C935-F7B9-4D1A-8CC8-6A6028B8D0C9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35" t="3626" r="17265" b="21612"/>
          <a:stretch/>
        </p:blipFill>
        <p:spPr>
          <a:xfrm rot="8350703">
            <a:off x="3223313" y="4741242"/>
            <a:ext cx="593891" cy="704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4005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1938</TotalTime>
  <Words>0</Words>
  <Application>Microsoft Office PowerPoint</Application>
  <PresentationFormat>Widescreen</PresentationFormat>
  <Paragraphs>0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Fallon</dc:creator>
  <cp:lastModifiedBy>David Fallon</cp:lastModifiedBy>
  <cp:revision>8</cp:revision>
  <dcterms:created xsi:type="dcterms:W3CDTF">2022-09-20T17:20:25Z</dcterms:created>
  <dcterms:modified xsi:type="dcterms:W3CDTF">2022-10-01T23:00:42Z</dcterms:modified>
</cp:coreProperties>
</file>